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1E02F-C251-4983-948A-C338D8417275}" type="datetimeFigureOut">
              <a:rPr lang="es-CO" smtClean="0"/>
              <a:t>26/10/2012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FF19-AB66-4531-AFF7-A41D90466B21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SCRATCH</a:t>
            </a:r>
            <a:endParaRPr lang="es-CO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DANIELA MUÑOZ</a:t>
            </a:r>
          </a:p>
          <a:p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705</a:t>
            </a:r>
            <a:endParaRPr lang="es-CO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243458"/>
          </a:xfrm>
        </p:spPr>
        <p:txBody>
          <a:bodyPr>
            <a:normAutofit fontScale="90000"/>
          </a:bodyPr>
          <a:lstStyle/>
          <a:p>
            <a:endParaRPr lang="es-CO" dirty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5472608"/>
          </a:xfrm>
        </p:spPr>
        <p:txBody>
          <a:bodyPr/>
          <a:lstStyle/>
          <a:p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latin typeface="Comic Sans MS" pitchFamily="66" charset="0"/>
              </a:rPr>
              <a:t>Programar computadores es algo muy maravilloso y divertido .Pues al hacerlo pasamos de utilizar juegos de computador hechos por otras personas hacer creados por nosotros mismos.</a:t>
            </a:r>
          </a:p>
          <a:p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latin typeface="Comic Sans MS" pitchFamily="66" charset="0"/>
              </a:rPr>
              <a:t>Como también la creación de presentaciones , animaciones etc.</a:t>
            </a:r>
            <a:endParaRPr lang="es-CO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216024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620688"/>
            <a:ext cx="6872808" cy="5760640"/>
          </a:xfrm>
        </p:spPr>
        <p:txBody>
          <a:bodyPr>
            <a:normAutofit fontScale="92500"/>
          </a:bodyPr>
          <a:lstStyle/>
          <a:p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Cuando se utiliza la programación en scratch aprendemos a seleccionar , crear , manejar he integrar puestos ,imágenes y grabaciones de sonido también mejoramos la comprensión de otras áreas tales como </a:t>
            </a:r>
          </a:p>
          <a:p>
            <a:pPr algn="l"/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- Matemáticas</a:t>
            </a:r>
          </a:p>
          <a:p>
            <a:pPr algn="l">
              <a:buFontTx/>
              <a:buChar char="-"/>
            </a:pPr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 Sociales</a:t>
            </a:r>
          </a:p>
          <a:p>
            <a:pPr algn="l">
              <a:buFontTx/>
              <a:buChar char="-"/>
            </a:pPr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 Ciencias</a:t>
            </a:r>
          </a:p>
          <a:p>
            <a:pPr algn="l">
              <a:buFontTx/>
              <a:buChar char="-"/>
            </a:pPr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 Español</a:t>
            </a:r>
          </a:p>
          <a:p>
            <a:pPr algn="l">
              <a:buFontTx/>
              <a:buChar char="-"/>
            </a:pPr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 Artística</a:t>
            </a:r>
          </a:p>
          <a:p>
            <a:pPr>
              <a:buFontTx/>
              <a:buChar char="-"/>
            </a:pPr>
            <a:endParaRPr lang="es-CO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296143"/>
          </a:xfrm>
        </p:spPr>
        <p:txBody>
          <a:bodyPr>
            <a:normAutofit/>
          </a:bodyPr>
          <a:lstStyle/>
          <a:p>
            <a:r>
              <a:rPr lang="es-CO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ALGORITMOS</a:t>
            </a:r>
            <a:endParaRPr lang="es-CO" dirty="0"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226024"/>
          </a:xfrm>
        </p:spPr>
        <p:txBody>
          <a:bodyPr>
            <a:normAutofit lnSpcReduction="10000"/>
          </a:bodyPr>
          <a:lstStyle/>
          <a:p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Los algoritmos permiten describir claramente una serie de instrucciones que debe realizar el computador Para lograr un resultado previsible.</a:t>
            </a:r>
          </a:p>
          <a:p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Estas instrucciones muy precisas se dan por medio de un lenguaje de programación que el computador entiende por scratch</a:t>
            </a:r>
            <a:r>
              <a:rPr lang="es-CO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.</a:t>
            </a:r>
            <a:endParaRPr lang="es-CO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16633"/>
            <a:ext cx="7772400" cy="144016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2952328"/>
          </a:xfrm>
        </p:spPr>
        <p:txBody>
          <a:bodyPr/>
          <a:lstStyle/>
          <a:p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En  resumen un algoritmo es una serie ordenada de instrucciones , pasos o procesos que llevan a la solución de un determinado problema</a:t>
            </a:r>
            <a:endParaRPr lang="es-CO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88032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400800" cy="4370040"/>
          </a:xfrm>
        </p:spPr>
        <p:txBody>
          <a:bodyPr>
            <a:normAutofit fontScale="92500"/>
          </a:bodyPr>
          <a:lstStyle/>
          <a:p>
            <a:r>
              <a:rPr lang="es-CO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es-CO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omic Sans MS" pitchFamily="66" charset="0"/>
              </a:rPr>
              <a:t>cratch es un programa destinado principalmente para los niños y les permite explorar y experimentar con los conceptos de programación de ordenadores mediante el uso de una interfaz grafica . Es un entorno de programación que facilita el aprendizaje autónomo .</a:t>
            </a:r>
            <a:endParaRPr lang="es-CO" b="1" dirty="0">
              <a:ln>
                <a:solidFill>
                  <a:schemeClr val="tx1"/>
                </a:solidFill>
              </a:ln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45719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4946104"/>
          </a:xfrm>
        </p:spPr>
        <p:txBody>
          <a:bodyPr>
            <a:normAutofit fontScale="92500" lnSpcReduction="10000"/>
          </a:bodyPr>
          <a:lstStyle/>
          <a:p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El nombre de scratch se deriva de la técnica  scratching</a:t>
            </a:r>
            <a:r>
              <a:rPr lang="es-CO" b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s-CO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arte del DJ para usar en tornamesas y se refiere tanto a la lengua y su aplicación la similitud con el scratching musical es la fácil reutilización de piezas en scratch todos los objetos ,gráficos , sonidos y secuencias de comandos pueden ser fácilmente  importadas a un nuevo programa</a:t>
            </a:r>
            <a:endParaRPr lang="es-CO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6447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4802088"/>
          </a:xfrm>
        </p:spPr>
        <p:txBody>
          <a:bodyPr/>
          <a:lstStyle/>
          <a:p>
            <a:r>
              <a:rPr lang="es-CO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</a:t>
            </a:r>
          </a:p>
          <a:p>
            <a:r>
              <a:rPr lang="es-CO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Podemos utilizar este programa para tal y como dice si lema , programar , jugar , crear </a:t>
            </a:r>
            <a:r>
              <a:rPr lang="es-CO" dirty="0" smtClean="0"/>
              <a:t>.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268</Words>
  <Application>Microsoft Office PowerPoint</Application>
  <PresentationFormat>Presentación en pantalla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SCRATCH</vt:lpstr>
      <vt:lpstr>Diapositiva 2</vt:lpstr>
      <vt:lpstr>Diapositiva 3</vt:lpstr>
      <vt:lpstr>ALGORITMOS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</dc:title>
  <dc:creator>Johana</dc:creator>
  <cp:lastModifiedBy>Johana</cp:lastModifiedBy>
  <cp:revision>5</cp:revision>
  <dcterms:created xsi:type="dcterms:W3CDTF">2012-10-26T22:52:04Z</dcterms:created>
  <dcterms:modified xsi:type="dcterms:W3CDTF">2012-10-26T23:33:35Z</dcterms:modified>
</cp:coreProperties>
</file>